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256" r:id="rId3"/>
    <p:sldId id="370" r:id="rId4"/>
    <p:sldId id="357" r:id="rId5"/>
    <p:sldId id="369" r:id="rId6"/>
    <p:sldId id="359" r:id="rId7"/>
    <p:sldId id="360" r:id="rId8"/>
    <p:sldId id="368" r:id="rId9"/>
    <p:sldId id="361" r:id="rId10"/>
    <p:sldId id="351" r:id="rId11"/>
    <p:sldId id="367" r:id="rId12"/>
    <p:sldId id="364" r:id="rId13"/>
    <p:sldId id="366" r:id="rId14"/>
    <p:sldId id="365" r:id="rId15"/>
    <p:sldId id="373" r:id="rId16"/>
    <p:sldId id="372" r:id="rId17"/>
    <p:sldId id="371" r:id="rId18"/>
    <p:sldId id="374" r:id="rId19"/>
    <p:sldId id="375" r:id="rId20"/>
    <p:sldId id="376" r:id="rId21"/>
    <p:sldId id="377" r:id="rId22"/>
    <p:sldId id="378" r:id="rId23"/>
    <p:sldId id="379" r:id="rId2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7" d="100"/>
          <a:sy n="67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11-9-2019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11-9-2019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WZP</a:t>
            </a:r>
          </a:p>
          <a:p>
            <a:pPr algn="ctr"/>
            <a:r>
              <a:rPr lang="en-US" sz="2400" dirty="0"/>
              <a:t>1-20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34733" y="292770"/>
            <a:ext cx="5256584" cy="863823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sphaerocephalon</a:t>
            </a:r>
            <a:br>
              <a:rPr lang="en-US" sz="2400" dirty="0"/>
            </a:br>
            <a:r>
              <a:rPr lang="en-US" sz="2800" dirty="0" err="1"/>
              <a:t>Sierui</a:t>
            </a:r>
            <a:r>
              <a:rPr lang="en-US" sz="2400" dirty="0"/>
              <a:t>				 </a:t>
            </a:r>
            <a:endParaRPr lang="nl-NL" sz="24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1658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A9EB7357-47C5-4D2D-97FF-DF54F41A1122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Noord Afrika en West Azië</a:t>
            </a:r>
          </a:p>
          <a:p>
            <a:r>
              <a:rPr lang="nl-NL" sz="2400" dirty="0"/>
              <a:t> Subtropisch en landklimaat</a:t>
            </a:r>
          </a:p>
        </p:txBody>
      </p:sp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Alstroemeria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Incalelie					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714E45-4132-4545-AAD7-6AEBC97E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045919"/>
            <a:ext cx="4861172" cy="165229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Andesgebergte, Zuid-Amerika </a:t>
            </a:r>
          </a:p>
          <a:p>
            <a:r>
              <a:rPr lang="nl-NL" sz="2400" dirty="0"/>
              <a:t>Wisselend klimaat</a:t>
            </a:r>
          </a:p>
          <a:p>
            <a:pPr marL="0" indent="0">
              <a:buNone/>
            </a:pPr>
            <a:r>
              <a:rPr lang="nl-NL" sz="2400" dirty="0"/>
              <a:t>     Tropisch tot landklimaat 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5" y="692696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450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2713EA0F-115C-4C48-AD5C-6EBD49EE4B6A}"/>
              </a:ext>
            </a:extLst>
          </p:cNvPr>
          <p:cNvSpPr txBox="1">
            <a:spLocks/>
          </p:cNvSpPr>
          <p:nvPr/>
        </p:nvSpPr>
        <p:spPr>
          <a:xfrm>
            <a:off x="18703" y="4077072"/>
            <a:ext cx="3329161" cy="2520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Gematigde tot Tropische gebieden</a:t>
            </a:r>
          </a:p>
          <a:p>
            <a:r>
              <a:rPr lang="nl-NL" sz="2400" dirty="0"/>
              <a:t>Gematigd en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6059016" cy="1354162"/>
          </a:xfrm>
        </p:spPr>
        <p:txBody>
          <a:bodyPr/>
          <a:lstStyle/>
          <a:p>
            <a:pPr algn="l"/>
            <a:r>
              <a:rPr lang="nl-NL" sz="3600" dirty="0" err="1"/>
              <a:t>Ammi</a:t>
            </a:r>
            <a:r>
              <a:rPr lang="nl-NL" sz="3600" dirty="0"/>
              <a:t> </a:t>
            </a:r>
            <a:r>
              <a:rPr lang="nl-NL" sz="3600" dirty="0" err="1"/>
              <a:t>majus</a:t>
            </a:r>
            <a:br>
              <a:rPr lang="nl-NL" sz="3600" dirty="0"/>
            </a:br>
            <a:r>
              <a:rPr lang="nl-NL" sz="2800" dirty="0"/>
              <a:t>Witte kantbloem		</a:t>
            </a:r>
            <a:endParaRPr lang="nl-NL" sz="2400" dirty="0"/>
          </a:p>
        </p:txBody>
      </p:sp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754C35B8-FAA5-4BA0-BEB9-EF9807192AD5}"/>
              </a:ext>
            </a:extLst>
          </p:cNvPr>
          <p:cNvSpPr txBox="1">
            <a:spLocks/>
          </p:cNvSpPr>
          <p:nvPr/>
        </p:nvSpPr>
        <p:spPr>
          <a:xfrm>
            <a:off x="214884" y="3933056"/>
            <a:ext cx="3312368" cy="28379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West Azië </a:t>
            </a:r>
          </a:p>
          <a:p>
            <a:r>
              <a:rPr lang="nl-NL" sz="2400" dirty="0"/>
              <a:t>Subtropisch / mediterraan klimaat</a:t>
            </a:r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4848"/>
            <a:ext cx="2880320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</a:t>
            </a:r>
            <a:endParaRPr lang="nl-NL" sz="2400" dirty="0"/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1733576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9" y="2324848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F6534E0D-2A32-4B18-9585-55EA27FB1CE4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</a:t>
            </a:r>
          </a:p>
          <a:p>
            <a:r>
              <a:rPr lang="nl-NL" sz="2400" dirty="0"/>
              <a:t>Tropisch klimaat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BE5C125-2EDE-4A24-A3B5-2C741A41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784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258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4" y="181025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34772" y="1772816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4F97CAE7-6A6C-44F9-B83F-47DB27937AC5}"/>
              </a:ext>
            </a:extLst>
          </p:cNvPr>
          <p:cNvSpPr txBox="1">
            <a:spLocks/>
          </p:cNvSpPr>
          <p:nvPr/>
        </p:nvSpPr>
        <p:spPr>
          <a:xfrm>
            <a:off x="202543" y="4887861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Landen rondom de Middellandse zee </a:t>
            </a:r>
          </a:p>
          <a:p>
            <a:r>
              <a:rPr lang="nl-NL" sz="2400" dirty="0"/>
              <a:t>Mediterraan / subtropisch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4CE4D36-C842-4C78-A0E1-DA3DEDE0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93" y="9048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1" y="156645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" y="155679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5" y="260648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0" y="2852936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5772B2E7-A400-47BB-82A2-82F2C09280BD}"/>
              </a:ext>
            </a:extLst>
          </p:cNvPr>
          <p:cNvSpPr txBox="1">
            <a:spLocks/>
          </p:cNvSpPr>
          <p:nvPr/>
        </p:nvSpPr>
        <p:spPr>
          <a:xfrm>
            <a:off x="608667" y="5147963"/>
            <a:ext cx="543723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Zuidwest Australië </a:t>
            </a:r>
          </a:p>
          <a:p>
            <a:r>
              <a:rPr lang="nl-NL" sz="2400" dirty="0"/>
              <a:t>Mediterraan klimaat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FF6622F-14C1-454D-9854-297D0B4C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506" y="182775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</a:t>
            </a:r>
            <a:endParaRPr lang="nl-NL" sz="2400" dirty="0"/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59" y="1092445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1395826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7" y="4002768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5771" y="4012472"/>
            <a:ext cx="467917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594784" y="2721970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576582" y="38363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182A7160-AC5A-4D63-85F6-16606F585706}"/>
              </a:ext>
            </a:extLst>
          </p:cNvPr>
          <p:cNvSpPr txBox="1">
            <a:spLocks/>
          </p:cNvSpPr>
          <p:nvPr/>
        </p:nvSpPr>
        <p:spPr>
          <a:xfrm>
            <a:off x="214884" y="4754936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(tropische gebieden) </a:t>
            </a:r>
          </a:p>
          <a:p>
            <a:r>
              <a:rPr lang="nl-NL" sz="2400" dirty="0"/>
              <a:t>Tropisch klimaat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E04A72A-CAD6-462A-929E-597B4E5D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15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Scherzerianum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-  </a:t>
            </a:r>
            <a:r>
              <a:rPr lang="nl-NL" sz="2400" dirty="0"/>
              <a:t>							2</a:t>
            </a:r>
            <a:endParaRPr lang="nl-NL" sz="3600" dirty="0"/>
          </a:p>
        </p:txBody>
      </p:sp>
      <p:pic>
        <p:nvPicPr>
          <p:cNvPr id="7170" name="Picture 2" descr="Afbeeldingsresultaat voor anthurium scherzeri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95" y="1674825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nthurium scherzerianum gro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4" y="1674825"/>
            <a:ext cx="3770784" cy="43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825"/>
            <a:ext cx="1514475" cy="27336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2163B46-08B8-4F62-86A1-589EEA6F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16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8" name="Tijdelijke aanduiding voor inhoud 11">
            <a:extLst>
              <a:ext uri="{FF2B5EF4-FFF2-40B4-BE49-F238E27FC236}">
                <a16:creationId xmlns:a16="http://schemas.microsoft.com/office/drawing/2014/main" id="{04B67737-A1DE-44A7-8A02-DE0DF077CF00}"/>
              </a:ext>
            </a:extLst>
          </p:cNvPr>
          <p:cNvSpPr txBox="1">
            <a:spLocks/>
          </p:cNvSpPr>
          <p:nvPr/>
        </p:nvSpPr>
        <p:spPr>
          <a:xfrm>
            <a:off x="235150" y="4736630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Zuid-Amerika (tropische gebieden) </a:t>
            </a:r>
          </a:p>
          <a:p>
            <a:r>
              <a:rPr lang="nl-NL" sz="2400" dirty="0"/>
              <a:t>Tropisch klimaat </a:t>
            </a:r>
          </a:p>
        </p:txBody>
      </p:sp>
    </p:spTree>
    <p:extLst>
      <p:ext uri="{BB962C8B-B14F-4D97-AF65-F5344CB8AC3E}">
        <p14:creationId xmlns:p14="http://schemas.microsoft.com/office/powerpoint/2010/main" val="2237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360" y="185800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</a:t>
            </a:r>
            <a:endParaRPr lang="nl-NL" sz="2400" dirty="0"/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417638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841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C6DF9A4E-4F18-4D2C-A86F-835F7523860E}"/>
              </a:ext>
            </a:extLst>
          </p:cNvPr>
          <p:cNvSpPr txBox="1">
            <a:spLocks/>
          </p:cNvSpPr>
          <p:nvPr/>
        </p:nvSpPr>
        <p:spPr>
          <a:xfrm>
            <a:off x="214884" y="5013176"/>
            <a:ext cx="4861172" cy="17578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China, Oost Azië </a:t>
            </a:r>
          </a:p>
          <a:p>
            <a:r>
              <a:rPr lang="nl-NL" sz="2400" dirty="0"/>
              <a:t>Tropisch en subtropisch klimaat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9E20B07-F4A3-4127-8E73-5778EB3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17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6247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WZP 1-20</a:t>
            </a:r>
            <a:endParaRPr lang="nl-NL" sz="9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Acacia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dealbata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Mimosa 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Acalypha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hispida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Tropische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kattestaart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Achillea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filipendulina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Duizendblad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Adiantum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raddianum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Venushaar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Aechmea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fasciata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Kokerbromelia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Ageratum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houstonianum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giganteum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Reuzensierui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Allium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sphaerocephalon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Sierui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Alstroemeria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Incalelie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Amaranthus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caudatus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	Hangende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kattestaart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Ammi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Witte kantbloem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Ananas 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comosus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’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Variegatus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		</a:t>
            </a:r>
            <a:r>
              <a:rPr lang="fr-F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Bonte</a:t>
            </a: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Ananas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Anethum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graveolens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Dille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Anigozanthos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flavidus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Kangoeroepootje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Anthurium (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Andreanum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Groep)		Lakanthurium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Anthurium (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Scherzerianum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Groep)		-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Arachniodes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adiantiformis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Ledervaren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Araucaria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heterophylla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nl-NL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Gracilis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		Kamerden</a:t>
            </a:r>
            <a:endParaRPr lang="nl-NL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Ardisia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crenata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</a:t>
            </a: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Argyranthemum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frutescens</a:t>
            </a: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Struikmargriet	</a:t>
            </a:r>
          </a:p>
          <a:p>
            <a:pPr marL="0" indent="0">
              <a:spcAft>
                <a:spcPts val="0"/>
              </a:spcAft>
              <a:buNone/>
            </a:pPr>
            <a:endParaRPr lang="nl-NL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5163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55160" cy="1143000"/>
          </a:xfrm>
        </p:spPr>
        <p:txBody>
          <a:bodyPr/>
          <a:lstStyle/>
          <a:p>
            <a:pPr algn="l"/>
            <a:r>
              <a:rPr lang="nl-NL" sz="3600" dirty="0" err="1"/>
              <a:t>Araucaria</a:t>
            </a:r>
            <a:r>
              <a:rPr lang="nl-NL" sz="3600" dirty="0"/>
              <a:t> </a:t>
            </a:r>
            <a:r>
              <a:rPr lang="nl-NL" sz="3600" dirty="0" err="1"/>
              <a:t>heterophylla</a:t>
            </a:r>
            <a:r>
              <a:rPr lang="nl-NL" sz="3600" dirty="0"/>
              <a:t> ‘</a:t>
            </a:r>
            <a:r>
              <a:rPr lang="nl-NL" sz="3600" dirty="0" err="1"/>
              <a:t>Gracilis</a:t>
            </a:r>
            <a:r>
              <a:rPr lang="nl-NL" sz="3600" dirty="0"/>
              <a:t>’</a:t>
            </a:r>
            <a:br>
              <a:rPr lang="nl-NL" sz="3600" dirty="0"/>
            </a:br>
            <a:r>
              <a:rPr lang="nl-NL" sz="2800" dirty="0"/>
              <a:t>Kamerden 				</a:t>
            </a:r>
            <a:endParaRPr lang="nl-NL" sz="3600" dirty="0"/>
          </a:p>
        </p:txBody>
      </p:sp>
      <p:pic>
        <p:nvPicPr>
          <p:cNvPr id="9218" name="Picture 2" descr="Afbeeldingsresultaat voor araucaria hete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262"/>
            <a:ext cx="3245551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araucaria heterophy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75" y="1622262"/>
            <a:ext cx="3291806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2262"/>
            <a:ext cx="3048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60713975-32BF-48C0-B658-E2012E319DE0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588111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Eiland Norfolk (oosten van Australië)</a:t>
            </a:r>
          </a:p>
          <a:p>
            <a:r>
              <a:rPr lang="nl-NL" sz="2400" dirty="0"/>
              <a:t> Mediterraan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DF3FB99-D163-4870-BE6E-3E785D9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7015"/>
            <a:ext cx="6491064" cy="1143000"/>
          </a:xfrm>
        </p:spPr>
        <p:txBody>
          <a:bodyPr/>
          <a:lstStyle/>
          <a:p>
            <a:pPr algn="l"/>
            <a:r>
              <a:rPr lang="nl-NL" sz="3600" dirty="0" err="1"/>
              <a:t>Ardisia</a:t>
            </a:r>
            <a:r>
              <a:rPr lang="nl-NL" sz="3600" dirty="0"/>
              <a:t> </a:t>
            </a:r>
            <a:r>
              <a:rPr lang="nl-NL" sz="3600" dirty="0" err="1"/>
              <a:t>crenata</a:t>
            </a:r>
            <a:br>
              <a:rPr lang="nl-NL" sz="3600" dirty="0"/>
            </a:br>
            <a:r>
              <a:rPr lang="nl-NL" sz="2800" dirty="0"/>
              <a:t>-</a:t>
            </a:r>
            <a:r>
              <a:rPr lang="nl-NL" sz="2400" dirty="0"/>
              <a:t>		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7638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0" y="1417638"/>
            <a:ext cx="2548420" cy="30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5" y="1417638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0CF9A65D-8BE1-44BB-9245-78F821020B6B}"/>
              </a:ext>
            </a:extLst>
          </p:cNvPr>
          <p:cNvSpPr txBox="1">
            <a:spLocks/>
          </p:cNvSpPr>
          <p:nvPr/>
        </p:nvSpPr>
        <p:spPr>
          <a:xfrm>
            <a:off x="1147292" y="5192123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Oost Azië</a:t>
            </a:r>
          </a:p>
          <a:p>
            <a:r>
              <a:rPr lang="nl-NL" sz="2400" dirty="0"/>
              <a:t> Tropisch klimaat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35A90E9-416A-47CA-9B0D-CB95DB1A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19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fbeeldingsresultaat voor argyranthemum frutesc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086"/>
            <a:ext cx="4920481" cy="32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5853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Argyranthemum</a:t>
            </a:r>
            <a:r>
              <a:rPr lang="nl-NL" sz="3600" dirty="0"/>
              <a:t> </a:t>
            </a:r>
            <a:r>
              <a:rPr lang="nl-NL" sz="3600" dirty="0" err="1"/>
              <a:t>frutescens</a:t>
            </a:r>
            <a:br>
              <a:rPr lang="nl-NL" sz="3600" dirty="0"/>
            </a:br>
            <a:r>
              <a:rPr lang="nl-NL" sz="2800" dirty="0"/>
              <a:t>Struikmargriet				</a:t>
            </a:r>
            <a:endParaRPr lang="nl-NL" sz="3600" dirty="0"/>
          </a:p>
        </p:txBody>
      </p:sp>
      <p:pic>
        <p:nvPicPr>
          <p:cNvPr id="11266" name="Picture 2" descr="Afbeeldingsresultaat voor argyranthemum frutesc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3" y="1544288"/>
            <a:ext cx="2933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11">
            <a:extLst>
              <a:ext uri="{FF2B5EF4-FFF2-40B4-BE49-F238E27FC236}">
                <a16:creationId xmlns:a16="http://schemas.microsoft.com/office/drawing/2014/main" id="{74E603DC-7749-4794-9ADF-FB131C7B02AB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Canarische eilanden </a:t>
            </a:r>
          </a:p>
          <a:p>
            <a:r>
              <a:rPr lang="nl-NL" sz="2400" dirty="0"/>
              <a:t> Mediterraan / subtropisch klimaat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49A7684-5F27-4E60-8AF2-A649832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20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3949" y="2172082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594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186B3F92-45EF-4120-9433-DF0A7ACCD5AE}"/>
              </a:ext>
            </a:extLst>
          </p:cNvPr>
          <p:cNvSpPr txBox="1">
            <a:spLocks/>
          </p:cNvSpPr>
          <p:nvPr/>
        </p:nvSpPr>
        <p:spPr>
          <a:xfrm>
            <a:off x="214884" y="4725144"/>
            <a:ext cx="5581252" cy="20458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Australië, Tasmanië</a:t>
            </a:r>
          </a:p>
          <a:p>
            <a:r>
              <a:rPr lang="nl-NL" sz="2400" dirty="0"/>
              <a:t> Tropisch en subtropisch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1354162"/>
          </a:xfrm>
        </p:spPr>
        <p:txBody>
          <a:bodyPr/>
          <a:lstStyle/>
          <a:p>
            <a:pPr algn="l"/>
            <a:r>
              <a:rPr lang="nl-NL" sz="3600" dirty="0" err="1"/>
              <a:t>Acalypha</a:t>
            </a:r>
            <a:r>
              <a:rPr lang="nl-NL" sz="3600" dirty="0"/>
              <a:t> </a:t>
            </a:r>
            <a:r>
              <a:rPr lang="nl-NL" sz="3600" dirty="0" err="1"/>
              <a:t>hispida</a:t>
            </a:r>
            <a:br>
              <a:rPr lang="nl-NL" sz="2400" dirty="0"/>
            </a:br>
            <a:r>
              <a:rPr lang="nl-NL" sz="2800" dirty="0"/>
              <a:t>Tropische </a:t>
            </a:r>
            <a:r>
              <a:rPr lang="nl-NL" sz="2800" dirty="0" err="1"/>
              <a:t>kattestaart</a:t>
            </a:r>
            <a:r>
              <a:rPr lang="nl-NL" sz="2400" dirty="0"/>
              <a:t>	</a:t>
            </a:r>
            <a:r>
              <a:rPr lang="nl-NL" sz="2400"/>
              <a:t>	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80" y="1628800"/>
            <a:ext cx="4581128" cy="45811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2050" name="Picture 2" descr="Afbeeldingsresultaat voor acalypha hisp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" y="1628800"/>
            <a:ext cx="4029010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5CB4F197-39A9-43BE-823A-7713D2FD2519}"/>
              </a:ext>
            </a:extLst>
          </p:cNvPr>
          <p:cNvSpPr txBox="1">
            <a:spLocks/>
          </p:cNvSpPr>
          <p:nvPr/>
        </p:nvSpPr>
        <p:spPr>
          <a:xfrm>
            <a:off x="214884" y="4797152"/>
            <a:ext cx="4861172" cy="1973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Tropisch Azië (Maleisië, Papua)</a:t>
            </a:r>
          </a:p>
          <a:p>
            <a:r>
              <a:rPr lang="nl-NL" sz="2400" dirty="0"/>
              <a:t>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040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filipendulina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endParaRPr lang="nl-NL" sz="2400" dirty="0"/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E63E07DB-F6EC-4106-9702-E2BF6DFAFF8E}"/>
              </a:ext>
            </a:extLst>
          </p:cNvPr>
          <p:cNvSpPr txBox="1">
            <a:spLocks/>
          </p:cNvSpPr>
          <p:nvPr/>
        </p:nvSpPr>
        <p:spPr>
          <a:xfrm>
            <a:off x="307975" y="5396730"/>
            <a:ext cx="5365228" cy="1334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Europa, gematigde streken van  Azië </a:t>
            </a:r>
          </a:p>
          <a:p>
            <a:r>
              <a:rPr lang="nl-NL" sz="2400" dirty="0"/>
              <a:t>Gematigd zeeklimaat </a:t>
            </a: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endParaRPr lang="nl-NL" sz="2400" dirty="0"/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16B465C-E371-49CF-9F6B-C49CD4C7666C}"/>
              </a:ext>
            </a:extLst>
          </p:cNvPr>
          <p:cNvSpPr txBox="1">
            <a:spLocks/>
          </p:cNvSpPr>
          <p:nvPr/>
        </p:nvSpPr>
        <p:spPr>
          <a:xfrm>
            <a:off x="214884" y="4653136"/>
            <a:ext cx="4861172" cy="21178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 Zuid-Amerika</a:t>
            </a:r>
          </a:p>
          <a:p>
            <a:r>
              <a:rPr lang="nl-NL" sz="2400" dirty="0"/>
              <a:t> 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 en Zuid-Amerika </a:t>
            </a:r>
          </a:p>
          <a:p>
            <a:r>
              <a:rPr lang="nl-NL" sz="2400" dirty="0"/>
              <a:t>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-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24EDBD78-1E53-4F93-B29F-45D4BD49A2B6}"/>
              </a:ext>
            </a:extLst>
          </p:cNvPr>
          <p:cNvSpPr txBox="1">
            <a:spLocks/>
          </p:cNvSpPr>
          <p:nvPr/>
        </p:nvSpPr>
        <p:spPr>
          <a:xfrm>
            <a:off x="244601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Midden-Amerika </a:t>
            </a:r>
          </a:p>
          <a:p>
            <a:r>
              <a:rPr lang="nl-NL" sz="2400" dirty="0"/>
              <a:t> Tropisch en subtropisch klimaat</a:t>
            </a:r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731" y="4554537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503886"/>
            <a:ext cx="1982621" cy="28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615" y="1122437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932040" y="-14287"/>
            <a:ext cx="4080768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</a:t>
            </a:r>
            <a:endParaRPr lang="nl-NL" sz="40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79172" y="6237312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1143794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9" y="1120626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3322" y="112062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11">
            <a:extLst>
              <a:ext uri="{FF2B5EF4-FFF2-40B4-BE49-F238E27FC236}">
                <a16:creationId xmlns:a16="http://schemas.microsoft.com/office/drawing/2014/main" id="{48945E11-780B-4392-9A70-421988FCB08F}"/>
              </a:ext>
            </a:extLst>
          </p:cNvPr>
          <p:cNvSpPr txBox="1">
            <a:spLocks/>
          </p:cNvSpPr>
          <p:nvPr/>
        </p:nvSpPr>
        <p:spPr>
          <a:xfrm>
            <a:off x="427077" y="4667176"/>
            <a:ext cx="4861172" cy="2031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Midden en Zuidwest Azië</a:t>
            </a:r>
          </a:p>
          <a:p>
            <a:r>
              <a:rPr lang="nl-NL" sz="2400" dirty="0"/>
              <a:t>Landklimaat 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302</Words>
  <Application>Microsoft Office PowerPoint</Application>
  <PresentationFormat>Diavoorstelling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Kantoorthema</vt:lpstr>
      <vt:lpstr>1_Kantoorthema</vt:lpstr>
      <vt:lpstr>PowerPoint-presentatie</vt:lpstr>
      <vt:lpstr>PowerPoint-presentatie</vt:lpstr>
      <vt:lpstr>Acacia dealbata Mimosa </vt:lpstr>
      <vt:lpstr>Acalypha hispida Tropische kattestaart  </vt:lpstr>
      <vt:lpstr>Achillea filipendulina Duizenblad    </vt:lpstr>
      <vt:lpstr>Adiantum raddianum Venushaar    </vt:lpstr>
      <vt:lpstr>Aechmea fasciata Kokerbromelia   </vt:lpstr>
      <vt:lpstr>Ageratum houstonianum -</vt:lpstr>
      <vt:lpstr>Allium giganteum Reuze sierui   </vt:lpstr>
      <vt:lpstr>Allium sphaerocephalon Sierui     </vt:lpstr>
      <vt:lpstr>Alstroemeria  Incalelie     </vt:lpstr>
      <vt:lpstr>Amaranthus caudatus (Hangende) Kattestaart    </vt:lpstr>
      <vt:lpstr>Ammi majus Witte kantbloem  </vt:lpstr>
      <vt:lpstr>Ananas comosus ‘Variegatus’ Bonte ananas </vt:lpstr>
      <vt:lpstr>Anethum graveolens Dille    </vt:lpstr>
      <vt:lpstr>Anigozanthos flavidus Kangoeroepootje  </vt:lpstr>
      <vt:lpstr>Anthurium (Andreanum Groep) Lakanthurium  </vt:lpstr>
      <vt:lpstr>Anthurium (Scherzerianum Groep) -         2</vt:lpstr>
      <vt:lpstr>Arachniodes adiantiformis Ledervaren   </vt:lpstr>
      <vt:lpstr>Araucaria heterophylla ‘Gracilis’ Kamerden     </vt:lpstr>
      <vt:lpstr>Ardisia crenata -  </vt:lpstr>
      <vt:lpstr>Argyranthemum frutescens Struikmargriet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156</cp:revision>
  <cp:lastPrinted>2011-11-22T17:53:40Z</cp:lastPrinted>
  <dcterms:created xsi:type="dcterms:W3CDTF">2011-10-14T07:30:03Z</dcterms:created>
  <dcterms:modified xsi:type="dcterms:W3CDTF">2019-09-11T13:02:53Z</dcterms:modified>
</cp:coreProperties>
</file>